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5" r:id="rId3"/>
    <p:sldId id="296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6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94660"/>
  </p:normalViewPr>
  <p:slideViewPr>
    <p:cSldViewPr>
      <p:cViewPr varScale="1">
        <p:scale>
          <a:sx n="87" d="100"/>
          <a:sy n="87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38815-315C-45AF-875E-991841DD966D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936104"/>
          </a:xfrm>
        </p:spPr>
        <p:txBody>
          <a:bodyPr>
            <a:normAutofit/>
          </a:bodyPr>
          <a:lstStyle/>
          <a:p>
            <a:endParaRPr lang="ru-RU" b="1" dirty="0">
              <a:solidFill>
                <a:schemeClr val="accent1">
                  <a:lumMod val="75000"/>
                </a:schemeClr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1512168"/>
          </a:xfrm>
        </p:spPr>
        <p:txBody>
          <a:bodyPr>
            <a:normAutofit/>
          </a:bodyPr>
          <a:lstStyle/>
          <a:p>
            <a:endParaRPr lang="ru-RU" sz="2500" dirty="0">
              <a:solidFill>
                <a:schemeClr val="accent1">
                  <a:lumMod val="75000"/>
                </a:schemeClr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72200" y="6237312"/>
            <a:ext cx="2476897" cy="5715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solidFill>
                  <a:srgbClr val="17365D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Логотип и наименование  вуза докладчика</a:t>
            </a:r>
            <a:endParaRPr lang="ru-RU" sz="1050" dirty="0">
              <a:solidFill>
                <a:srgbClr val="17365D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" name="Подзаголовок 8"/>
          <p:cNvSpPr txBox="1">
            <a:spLocks/>
          </p:cNvSpPr>
          <p:nvPr/>
        </p:nvSpPr>
        <p:spPr>
          <a:xfrm>
            <a:off x="323528" y="296652"/>
            <a:ext cx="5544616" cy="9721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600" i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XXIV </a:t>
            </a:r>
            <a:r>
              <a:rPr lang="ru-RU" sz="1600" i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Всероссийская научно-практическая конференция Нижневартовского государственного университета</a:t>
            </a:r>
          </a:p>
          <a:p>
            <a:pPr algn="l">
              <a:spcBef>
                <a:spcPts val="0"/>
              </a:spcBef>
            </a:pPr>
            <a:r>
              <a:rPr lang="ru-RU" sz="1600" i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(г. Нижневартовск, 5-6 апреля 2022 года)</a:t>
            </a:r>
            <a:endParaRPr lang="ru-RU" sz="1600" i="1" dirty="0">
              <a:solidFill>
                <a:schemeClr val="bg1"/>
              </a:solidFill>
              <a:latin typeface="Roboto" pitchFamily="2" charset="0"/>
              <a:ea typeface="Robot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692696"/>
          </a:xfrm>
        </p:spPr>
        <p:txBody>
          <a:bodyPr>
            <a:normAutofit/>
          </a:bodyPr>
          <a:lstStyle/>
          <a:p>
            <a:endParaRPr lang="ru-RU" sz="2400" dirty="0">
              <a:solidFill>
                <a:schemeClr val="bg1">
                  <a:lumMod val="65000"/>
                </a:schemeClr>
              </a:solidFill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23" name="Содержимое 2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3733875"/>
          </a:xfrm>
        </p:spPr>
        <p:txBody>
          <a:bodyPr>
            <a:normAutofit/>
          </a:bodyPr>
          <a:lstStyle/>
          <a:p>
            <a:endParaRPr lang="ru-RU" sz="20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24" name="Содержимое 2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3733875"/>
          </a:xfrm>
        </p:spPr>
        <p:txBody>
          <a:bodyPr>
            <a:normAutofit/>
          </a:bodyPr>
          <a:lstStyle/>
          <a:p>
            <a:endParaRPr lang="ru-RU" sz="20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72200" y="6165304"/>
            <a:ext cx="2476897" cy="5715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solidFill>
                  <a:srgbClr val="17365D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Логотип и наименование  вуза докладчика</a:t>
            </a:r>
            <a:endParaRPr lang="ru-RU" sz="1050" dirty="0">
              <a:solidFill>
                <a:srgbClr val="17365D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692696"/>
          </a:xfrm>
        </p:spPr>
        <p:txBody>
          <a:bodyPr>
            <a:normAutofit/>
          </a:bodyPr>
          <a:lstStyle/>
          <a:p>
            <a:endParaRPr lang="ru-RU" sz="2400" dirty="0">
              <a:solidFill>
                <a:schemeClr val="bg1">
                  <a:lumMod val="65000"/>
                </a:schemeClr>
              </a:solidFill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72200" y="6165304"/>
            <a:ext cx="2476897" cy="5715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solidFill>
                  <a:srgbClr val="17365D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Логотип и наименование  вуза докладчика</a:t>
            </a:r>
            <a:endParaRPr lang="ru-RU" sz="1050" dirty="0">
              <a:solidFill>
                <a:srgbClr val="17365D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32</Words>
  <Application>Microsoft Office PowerPoint</Application>
  <PresentationFormat>Экран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Roboto</vt:lpstr>
      <vt:lpstr>Roboto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olya</dc:creator>
  <cp:lastModifiedBy>Дмитриева</cp:lastModifiedBy>
  <cp:revision>70</cp:revision>
  <dcterms:created xsi:type="dcterms:W3CDTF">2017-06-19T16:10:24Z</dcterms:created>
  <dcterms:modified xsi:type="dcterms:W3CDTF">2021-12-14T07:01:22Z</dcterms:modified>
</cp:coreProperties>
</file>